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37" autoAdjust="0"/>
  </p:normalViewPr>
  <p:slideViewPr>
    <p:cSldViewPr>
      <p:cViewPr varScale="1">
        <p:scale>
          <a:sx n="65" d="100"/>
          <a:sy n="65" d="100"/>
        </p:scale>
        <p:origin x="147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B92BA-F3C4-41DA-A814-DEEFCFE9CAC5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B9BD3-DBEC-49B6-9E3C-53105B57E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52600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4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</a:rPr>
              <a:t>Puff the Magic Dragon</a:t>
            </a:r>
            <a:endParaRPr lang="en-US" sz="9600" b="1" cap="small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Will Mayo’s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0" y="4038600"/>
            <a:ext cx="2957512" cy="24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5105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92D050"/>
                </a:solidFill>
              </a:rPr>
              <a:t>As told by Little Jackie Paper</a:t>
            </a:r>
            <a:endParaRPr lang="en-US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4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9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9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8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419600"/>
            <a:ext cx="9144000" cy="24384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never saw Puff again but I’ll never forget him or what he taught me…</a:t>
            </a:r>
          </a:p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How to be a good friend </a:t>
            </a:r>
            <a:r>
              <a:rPr lang="en-US" sz="4300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00" y="457200"/>
            <a:ext cx="1371600" cy="4038600"/>
            <a:chOff x="7620000" y="457200"/>
            <a:chExt cx="1371600" cy="4038600"/>
          </a:xfrm>
        </p:grpSpPr>
        <p:sp>
          <p:nvSpPr>
            <p:cNvPr id="6" name="Oval 5"/>
            <p:cNvSpPr/>
            <p:nvPr/>
          </p:nvSpPr>
          <p:spPr>
            <a:xfrm>
              <a:off x="7620000" y="762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79"/>
            <p:cNvGrpSpPr/>
            <p:nvPr/>
          </p:nvGrpSpPr>
          <p:grpSpPr>
            <a:xfrm>
              <a:off x="7924800" y="1143000"/>
              <a:ext cx="228599" cy="228600"/>
              <a:chOff x="7467600" y="914400"/>
              <a:chExt cx="457201" cy="45720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Arc 7"/>
            <p:cNvSpPr/>
            <p:nvPr/>
          </p:nvSpPr>
          <p:spPr>
            <a:xfrm rot="8222948">
              <a:off x="8034179" y="11450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382000" y="9906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7924800" y="9906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4"/>
            </p:cNvCxnSpPr>
            <p:nvPr/>
          </p:nvCxnSpPr>
          <p:spPr>
            <a:xfrm rot="5400000">
              <a:off x="7421899" y="2926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81915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77343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96200" y="2667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80"/>
            <p:cNvGrpSpPr/>
            <p:nvPr/>
          </p:nvGrpSpPr>
          <p:grpSpPr>
            <a:xfrm>
              <a:off x="8382000" y="1143000"/>
              <a:ext cx="228599" cy="228600"/>
              <a:chOff x="7467600" y="914400"/>
              <a:chExt cx="457201" cy="457200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1" descr="http://www.leehansen.com/clipart/Themes/Sports/thumbs/baseball-cap-blue-th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7772400" y="457200"/>
              <a:ext cx="990600" cy="495301"/>
            </a:xfrm>
            <a:prstGeom prst="rect">
              <a:avLst/>
            </a:prstGeom>
            <a:noFill/>
          </p:spPr>
        </p:pic>
      </p:grpSp>
      <p:grpSp>
        <p:nvGrpSpPr>
          <p:cNvPr id="21" name="Group 20"/>
          <p:cNvGrpSpPr/>
          <p:nvPr/>
        </p:nvGrpSpPr>
        <p:grpSpPr>
          <a:xfrm flipH="1">
            <a:off x="6096000" y="457200"/>
            <a:ext cx="1371600" cy="4038599"/>
            <a:chOff x="6096000" y="457200"/>
            <a:chExt cx="1371600" cy="4038599"/>
          </a:xfrm>
        </p:grpSpPr>
        <p:sp>
          <p:nvSpPr>
            <p:cNvPr id="22" name="Oval 21"/>
            <p:cNvSpPr/>
            <p:nvPr/>
          </p:nvSpPr>
          <p:spPr>
            <a:xfrm>
              <a:off x="6096000" y="761999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79"/>
            <p:cNvGrpSpPr/>
            <p:nvPr/>
          </p:nvGrpSpPr>
          <p:grpSpPr>
            <a:xfrm>
              <a:off x="6400800" y="1142999"/>
              <a:ext cx="228599" cy="228600"/>
              <a:chOff x="7467600" y="914400"/>
              <a:chExt cx="457201" cy="45720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Arc 23"/>
            <p:cNvSpPr/>
            <p:nvPr/>
          </p:nvSpPr>
          <p:spPr>
            <a:xfrm rot="8222948">
              <a:off x="6510179" y="1145048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6858000" y="990599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6400800" y="990599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2" idx="4"/>
            </p:cNvCxnSpPr>
            <p:nvPr/>
          </p:nvCxnSpPr>
          <p:spPr>
            <a:xfrm rot="5400000">
              <a:off x="5897899" y="2926097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66675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62103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172200" y="2666999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80"/>
            <p:cNvGrpSpPr/>
            <p:nvPr/>
          </p:nvGrpSpPr>
          <p:grpSpPr>
            <a:xfrm>
              <a:off x="6858000" y="1142999"/>
              <a:ext cx="228599" cy="228600"/>
              <a:chOff x="7467600" y="914400"/>
              <a:chExt cx="457201" cy="4572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2" name="Picture 9" descr="http://www.leehansen.com/clipart/Themes/Sports/thumbs/baseball-cap-green-th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248400" y="457200"/>
              <a:ext cx="990600" cy="533400"/>
            </a:xfrm>
            <a:prstGeom prst="rect">
              <a:avLst/>
            </a:prstGeom>
            <a:noFill/>
          </p:spPr>
        </p:pic>
      </p:grpSp>
      <p:grpSp>
        <p:nvGrpSpPr>
          <p:cNvPr id="37" name="Group 36"/>
          <p:cNvGrpSpPr/>
          <p:nvPr/>
        </p:nvGrpSpPr>
        <p:grpSpPr>
          <a:xfrm flipH="1">
            <a:off x="4495800" y="457200"/>
            <a:ext cx="1371600" cy="4038600"/>
            <a:chOff x="4495800" y="457200"/>
            <a:chExt cx="1371600" cy="4038600"/>
          </a:xfrm>
        </p:grpSpPr>
        <p:sp>
          <p:nvSpPr>
            <p:cNvPr id="38" name="Oval 37"/>
            <p:cNvSpPr/>
            <p:nvPr/>
          </p:nvSpPr>
          <p:spPr>
            <a:xfrm>
              <a:off x="4495800" y="762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79"/>
            <p:cNvGrpSpPr/>
            <p:nvPr/>
          </p:nvGrpSpPr>
          <p:grpSpPr>
            <a:xfrm>
              <a:off x="4800600" y="1143000"/>
              <a:ext cx="228599" cy="228600"/>
              <a:chOff x="7467600" y="914400"/>
              <a:chExt cx="457201" cy="457200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Arc 39"/>
            <p:cNvSpPr/>
            <p:nvPr/>
          </p:nvSpPr>
          <p:spPr>
            <a:xfrm rot="8222948">
              <a:off x="4909979" y="11450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257800" y="9906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4800600" y="9906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8" idx="4"/>
            </p:cNvCxnSpPr>
            <p:nvPr/>
          </p:nvCxnSpPr>
          <p:spPr>
            <a:xfrm rot="5400000">
              <a:off x="4297699" y="2926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H="1">
              <a:off x="50673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46101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572000" y="2667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80"/>
            <p:cNvGrpSpPr/>
            <p:nvPr/>
          </p:nvGrpSpPr>
          <p:grpSpPr>
            <a:xfrm>
              <a:off x="5257800" y="1143000"/>
              <a:ext cx="228599" cy="228600"/>
              <a:chOff x="7467600" y="914400"/>
              <a:chExt cx="457201" cy="4572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8" name="Picture 6" descr="http://www.leehansen.com/clipart/Themes/Sports/thumbs/baseball-cap-red-th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4648200" y="457200"/>
              <a:ext cx="990600" cy="533399"/>
            </a:xfrm>
            <a:prstGeom prst="rect">
              <a:avLst/>
            </a:prstGeom>
            <a:noFill/>
          </p:spPr>
        </p:pic>
      </p:grpSp>
      <p:grpSp>
        <p:nvGrpSpPr>
          <p:cNvPr id="53" name="Group 52"/>
          <p:cNvGrpSpPr/>
          <p:nvPr/>
        </p:nvGrpSpPr>
        <p:grpSpPr>
          <a:xfrm flipH="1">
            <a:off x="-2133600" y="685800"/>
            <a:ext cx="1371600" cy="3733800"/>
            <a:chOff x="5562600" y="990600"/>
            <a:chExt cx="1371600" cy="3733800"/>
          </a:xfrm>
        </p:grpSpPr>
        <p:sp>
          <p:nvSpPr>
            <p:cNvPr id="54" name="Oval 53"/>
            <p:cNvSpPr/>
            <p:nvPr/>
          </p:nvSpPr>
          <p:spPr>
            <a:xfrm>
              <a:off x="5562600" y="990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79"/>
            <p:cNvGrpSpPr/>
            <p:nvPr/>
          </p:nvGrpSpPr>
          <p:grpSpPr>
            <a:xfrm>
              <a:off x="5867400" y="1371600"/>
              <a:ext cx="228599" cy="228600"/>
              <a:chOff x="7467600" y="914400"/>
              <a:chExt cx="457201" cy="457200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Arc 55"/>
            <p:cNvSpPr/>
            <p:nvPr/>
          </p:nvSpPr>
          <p:spPr>
            <a:xfrm rot="8222948">
              <a:off x="5900578" y="13736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6324600" y="12192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>
              <a:off x="5867400" y="12192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4" idx="4"/>
            </p:cNvCxnSpPr>
            <p:nvPr/>
          </p:nvCxnSpPr>
          <p:spPr>
            <a:xfrm rot="5400000">
              <a:off x="5364499" y="3154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61341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56769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638800" y="2895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80"/>
            <p:cNvGrpSpPr/>
            <p:nvPr/>
          </p:nvGrpSpPr>
          <p:grpSpPr>
            <a:xfrm>
              <a:off x="6324600" y="1371600"/>
              <a:ext cx="228599" cy="228600"/>
              <a:chOff x="7467600" y="914400"/>
              <a:chExt cx="457201" cy="457200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4495800" y="457200"/>
            <a:ext cx="1371600" cy="4038600"/>
            <a:chOff x="4495800" y="457200"/>
            <a:chExt cx="1371600" cy="4038600"/>
          </a:xfrm>
        </p:grpSpPr>
        <p:sp>
          <p:nvSpPr>
            <p:cNvPr id="69" name="Oval 68"/>
            <p:cNvSpPr/>
            <p:nvPr/>
          </p:nvSpPr>
          <p:spPr>
            <a:xfrm>
              <a:off x="4495800" y="762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79"/>
            <p:cNvGrpSpPr/>
            <p:nvPr/>
          </p:nvGrpSpPr>
          <p:grpSpPr>
            <a:xfrm>
              <a:off x="4800600" y="1143000"/>
              <a:ext cx="228599" cy="228600"/>
              <a:chOff x="7467600" y="914400"/>
              <a:chExt cx="457201" cy="457200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Arc 70"/>
            <p:cNvSpPr/>
            <p:nvPr/>
          </p:nvSpPr>
          <p:spPr>
            <a:xfrm rot="8222948">
              <a:off x="4909979" y="11450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257800" y="9906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0800000">
              <a:off x="4800600" y="9906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9" idx="4"/>
            </p:cNvCxnSpPr>
            <p:nvPr/>
          </p:nvCxnSpPr>
          <p:spPr>
            <a:xfrm rot="5400000">
              <a:off x="4297699" y="2926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50673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46101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4572000" y="2667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80"/>
            <p:cNvGrpSpPr/>
            <p:nvPr/>
          </p:nvGrpSpPr>
          <p:grpSpPr>
            <a:xfrm>
              <a:off x="5257800" y="1143000"/>
              <a:ext cx="228599" cy="228600"/>
              <a:chOff x="7467600" y="914400"/>
              <a:chExt cx="457201" cy="457200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9" name="Picture 6" descr="http://www.leehansen.com/clipart/Themes/Sports/thumbs/baseball-cap-red-th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4648200" y="457200"/>
              <a:ext cx="990600" cy="533399"/>
            </a:xfrm>
            <a:prstGeom prst="rect">
              <a:avLst/>
            </a:prstGeom>
            <a:noFill/>
          </p:spPr>
        </p:pic>
      </p:grpSp>
      <p:grpSp>
        <p:nvGrpSpPr>
          <p:cNvPr id="84" name="Group 83"/>
          <p:cNvGrpSpPr/>
          <p:nvPr/>
        </p:nvGrpSpPr>
        <p:grpSpPr>
          <a:xfrm>
            <a:off x="6096000" y="457200"/>
            <a:ext cx="1371600" cy="4038599"/>
            <a:chOff x="6096000" y="457200"/>
            <a:chExt cx="1371600" cy="4038599"/>
          </a:xfrm>
        </p:grpSpPr>
        <p:sp>
          <p:nvSpPr>
            <p:cNvPr id="85" name="Oval 84"/>
            <p:cNvSpPr/>
            <p:nvPr/>
          </p:nvSpPr>
          <p:spPr>
            <a:xfrm>
              <a:off x="6096000" y="761999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79"/>
            <p:cNvGrpSpPr/>
            <p:nvPr/>
          </p:nvGrpSpPr>
          <p:grpSpPr>
            <a:xfrm>
              <a:off x="6400800" y="1142999"/>
              <a:ext cx="228599" cy="228600"/>
              <a:chOff x="7467600" y="914400"/>
              <a:chExt cx="457201" cy="457200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Arc 86"/>
            <p:cNvSpPr/>
            <p:nvPr/>
          </p:nvSpPr>
          <p:spPr>
            <a:xfrm rot="8222948">
              <a:off x="6510179" y="1145048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6858000" y="990599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6400800" y="990599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85" idx="4"/>
            </p:cNvCxnSpPr>
            <p:nvPr/>
          </p:nvCxnSpPr>
          <p:spPr>
            <a:xfrm rot="5400000">
              <a:off x="5897899" y="2926097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16200000" flipH="1">
              <a:off x="66675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5400000">
              <a:off x="62103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172200" y="2666999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80"/>
            <p:cNvGrpSpPr/>
            <p:nvPr/>
          </p:nvGrpSpPr>
          <p:grpSpPr>
            <a:xfrm>
              <a:off x="6858000" y="1142999"/>
              <a:ext cx="228599" cy="228600"/>
              <a:chOff x="7467600" y="914400"/>
              <a:chExt cx="457201" cy="457200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5" name="Picture 9" descr="http://www.leehansen.com/clipart/Themes/Sports/thumbs/baseball-cap-green-th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248400" y="457200"/>
              <a:ext cx="990600" cy="533400"/>
            </a:xfrm>
            <a:prstGeom prst="rect">
              <a:avLst/>
            </a:prstGeom>
            <a:noFill/>
          </p:spPr>
        </p:pic>
      </p:grpSp>
      <p:sp>
        <p:nvSpPr>
          <p:cNvPr id="100" name="Rectangle 99"/>
          <p:cNvSpPr/>
          <p:nvPr/>
        </p:nvSpPr>
        <p:spPr>
          <a:xfrm>
            <a:off x="457200" y="228600"/>
            <a:ext cx="3048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C 0.00452 -0.04236 0.01997 -0.07223 0.03559 -0.07223 C 0.05104 -0.07223 0.06459 -0.04236 0.0691 3.33333E-6 C 0.07587 -0.04236 0.08889 -0.07223 0.10504 -0.07223 C 0.12049 -0.07223 0.13403 -0.04236 0.1382 3.33333E-6 C 0.1448 -0.04236 0.15834 -0.07223 0.17361 -0.07223 C 0.18976 -0.07223 0.20521 -0.04236 0.20973 3.33333E-6 C 0.21424 -0.04236 0.22778 -0.07223 0.24566 -0.07223 C 0.25868 -0.07223 0.27431 -0.04236 0.27917 3.33333E-6 C 0.28368 -0.04236 0.29914 -0.07223 0.31476 -0.07223 C 0.33004 -0.07223 0.34358 -0.04236 0.34827 3.33333E-6 C 0.35504 -0.04236 0.36806 -0.07223 0.3842 -0.07223 C 0.39966 -0.07223 0.4132 -0.04236 0.4198 3.33333E-6 C 0.42396 -0.04236 0.4375 -0.07223 0.45295 -0.07223 C 0.46893 -0.07223 0.48438 -0.04236 0.48889 3.33333E-6 C 0.49341 -0.04236 0.50695 -0.07223 0.52483 -0.07223 C 0.54028 -0.07223 0.55348 -0.04236 0.55834 3.33333E-6 " pathEditMode="relative" rAng="0" ptsTypes="fffffffffffffffff">
                                      <p:cBhvr>
                                        <p:cTn id="24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600"/>
                            </p:stCondLst>
                            <p:childTnLst>
                              <p:par>
                                <p:cTn id="41" presetID="1" presetClass="entr" presetSubtype="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04800"/>
            <a:ext cx="9144000" cy="62478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/>
                </a:solidFill>
                <a:effectLst/>
              </a:rPr>
              <a:t>THE END</a:t>
            </a:r>
            <a:endParaRPr lang="en-US" sz="2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50000"/>
              <a:alpha val="40000"/>
            </a:schemeClr>
          </a:solidFill>
        </p:spPr>
        <p:txBody>
          <a:bodyPr/>
          <a:lstStyle/>
          <a:p>
            <a:r>
              <a:rPr lang="en-US" sz="2000" dirty="0" smtClean="0"/>
              <a:t>http://www.colby.edu/personal/g/gkvontob/images/cartoon.gif</a:t>
            </a:r>
          </a:p>
          <a:p>
            <a:r>
              <a:rPr lang="en-US" sz="2000" dirty="0" smtClean="0"/>
              <a:t>http://www.leehansen.com/clipart/Themes/Sports/thumbs/baseball-cap-red-th.gif</a:t>
            </a:r>
          </a:p>
          <a:p>
            <a:r>
              <a:rPr lang="en-US" sz="2000" dirty="0" smtClean="0"/>
              <a:t>http://www.leehansen.com/clipart/Themes/Sports/thumbs/baseball-cap-green-th.gif</a:t>
            </a:r>
          </a:p>
          <a:p>
            <a:r>
              <a:rPr lang="en-US" sz="2000" dirty="0" smtClean="0"/>
              <a:t>http://www.leehansen.com/clipart/Themes/Sports/thumbs/baseball-cap-blue-th.gif</a:t>
            </a:r>
          </a:p>
          <a:p>
            <a:r>
              <a:rPr lang="en-US" sz="2000" dirty="0" smtClean="0"/>
              <a:t>http://www.clker.com/cliparts/b/2/6/8/1251863138316476599sailing-boat.svg.med.png</a:t>
            </a:r>
          </a:p>
          <a:p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JMAYO.AHS-L216-77090\Local Settings\Temporary Internet Files\Content.IE5\15DUMG43\MP90044333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58554" cy="6858000"/>
          </a:xfrm>
          <a:prstGeom prst="rect">
            <a:avLst/>
          </a:prstGeom>
          <a:noFill/>
        </p:spPr>
      </p:pic>
      <p:pic>
        <p:nvPicPr>
          <p:cNvPr id="2054" name="Picture 6" descr="C:\Documents and Settings\JMAYO.AHS-L216-77090\Local Settings\Temporary Internet Files\Content.IE5\O7LBHBJB\MP900443329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6878227"/>
          </a:xfrm>
          <a:prstGeom prst="rect">
            <a:avLst/>
          </a:prstGeom>
          <a:noFill/>
        </p:spPr>
      </p:pic>
      <p:pic>
        <p:nvPicPr>
          <p:cNvPr id="2056" name="Picture 8" descr="C:\Documents and Settings\JMAYO.AHS-L216-77090\Local Settings\Temporary Internet Files\Content.IE5\O7LBHBJB\MP90044333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6878229"/>
          </a:xfrm>
          <a:prstGeom prst="rect">
            <a:avLst/>
          </a:prstGeom>
          <a:noFill/>
        </p:spPr>
      </p:pic>
      <p:sp>
        <p:nvSpPr>
          <p:cNvPr id="13" name="Rounded Rectangular Callout 12"/>
          <p:cNvSpPr/>
          <p:nvPr/>
        </p:nvSpPr>
        <p:spPr>
          <a:xfrm rot="5400000">
            <a:off x="3924300" y="1257300"/>
            <a:ext cx="5562600" cy="4419600"/>
          </a:xfrm>
          <a:prstGeom prst="wedgeRoundRectCallout">
            <a:avLst>
              <a:gd name="adj1" fmla="val -44589"/>
              <a:gd name="adj2" fmla="val 9270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300" dirty="0" smtClean="0"/>
              <a:t>Hi!</a:t>
            </a:r>
          </a:p>
          <a:p>
            <a:pPr algn="ctr"/>
            <a:r>
              <a:rPr lang="en-US" sz="4300" dirty="0" smtClean="0"/>
              <a:t>I’m Jackie Paper.</a:t>
            </a:r>
          </a:p>
          <a:p>
            <a:pPr algn="ctr"/>
            <a:r>
              <a:rPr lang="en-US" sz="4300" dirty="0" smtClean="0"/>
              <a:t>I’m going to tell you the story of my best childhood friend…</a:t>
            </a:r>
          </a:p>
          <a:p>
            <a:pPr algn="ctr"/>
            <a:r>
              <a:rPr lang="en-US" sz="4300" dirty="0" smtClean="0"/>
              <a:t>His name is Puff</a:t>
            </a:r>
            <a:endParaRPr lang="en-US" sz="4300" dirty="0"/>
          </a:p>
        </p:txBody>
      </p:sp>
      <p:sp>
        <p:nvSpPr>
          <p:cNvPr id="14" name="Rectangle 13"/>
          <p:cNvSpPr/>
          <p:nvPr/>
        </p:nvSpPr>
        <p:spPr>
          <a:xfrm>
            <a:off x="8686800" y="6629400"/>
            <a:ext cx="2286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00"/>
                            </p:stCondLst>
                            <p:childTnLst>
                              <p:par>
                                <p:cTn id="26" presetID="1" presetClass="entr" presetSubtype="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7620000" y="457200"/>
            <a:ext cx="1371600" cy="4038600"/>
            <a:chOff x="7620000" y="457200"/>
            <a:chExt cx="1371600" cy="4038600"/>
          </a:xfrm>
        </p:grpSpPr>
        <p:sp>
          <p:nvSpPr>
            <p:cNvPr id="65" name="Oval 64"/>
            <p:cNvSpPr/>
            <p:nvPr/>
          </p:nvSpPr>
          <p:spPr>
            <a:xfrm>
              <a:off x="7620000" y="762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7924800" y="1143000"/>
              <a:ext cx="228599" cy="228600"/>
              <a:chOff x="7467600" y="914400"/>
              <a:chExt cx="457201" cy="45720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Arc 67"/>
            <p:cNvSpPr/>
            <p:nvPr/>
          </p:nvSpPr>
          <p:spPr>
            <a:xfrm rot="8222948">
              <a:off x="8034179" y="11450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8382000" y="9906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0800000">
              <a:off x="7924800" y="9906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65" idx="4"/>
            </p:cNvCxnSpPr>
            <p:nvPr/>
          </p:nvCxnSpPr>
          <p:spPr>
            <a:xfrm rot="5400000">
              <a:off x="7421899" y="2926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81915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77343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7696200" y="2667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/>
            <p:nvPr/>
          </p:nvGrpSpPr>
          <p:grpSpPr>
            <a:xfrm>
              <a:off x="8382000" y="1143000"/>
              <a:ext cx="228599" cy="228600"/>
              <a:chOff x="7467600" y="914400"/>
              <a:chExt cx="457201" cy="457200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35" name="Picture 11" descr="http://www.leehansen.com/clipart/Themes/Sports/thumbs/baseball-cap-blue-th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7772400" y="457200"/>
              <a:ext cx="990600" cy="495301"/>
            </a:xfrm>
            <a:prstGeom prst="rect">
              <a:avLst/>
            </a:prstGeom>
            <a:noFill/>
          </p:spPr>
        </p:pic>
      </p:grpSp>
      <p:grpSp>
        <p:nvGrpSpPr>
          <p:cNvPr id="76" name="Group 75"/>
          <p:cNvGrpSpPr/>
          <p:nvPr/>
        </p:nvGrpSpPr>
        <p:grpSpPr>
          <a:xfrm>
            <a:off x="6096000" y="457200"/>
            <a:ext cx="1371600" cy="4038599"/>
            <a:chOff x="6096000" y="457200"/>
            <a:chExt cx="1371600" cy="4038599"/>
          </a:xfrm>
        </p:grpSpPr>
        <p:sp>
          <p:nvSpPr>
            <p:cNvPr id="101" name="Oval 100"/>
            <p:cNvSpPr/>
            <p:nvPr/>
          </p:nvSpPr>
          <p:spPr>
            <a:xfrm>
              <a:off x="6096000" y="761999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79"/>
            <p:cNvGrpSpPr/>
            <p:nvPr/>
          </p:nvGrpSpPr>
          <p:grpSpPr>
            <a:xfrm>
              <a:off x="6400800" y="1142999"/>
              <a:ext cx="228599" cy="228600"/>
              <a:chOff x="7467600" y="914400"/>
              <a:chExt cx="457201" cy="457200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Arc 102"/>
            <p:cNvSpPr/>
            <p:nvPr/>
          </p:nvSpPr>
          <p:spPr>
            <a:xfrm rot="8222948">
              <a:off x="6510179" y="1145048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6858000" y="990599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10800000">
              <a:off x="6400800" y="990599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1" idx="4"/>
            </p:cNvCxnSpPr>
            <p:nvPr/>
          </p:nvCxnSpPr>
          <p:spPr>
            <a:xfrm rot="5400000">
              <a:off x="5897899" y="2926097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16200000" flipH="1">
              <a:off x="66675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5400000">
              <a:off x="6210300" y="3924299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6172200" y="2666999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80"/>
            <p:cNvGrpSpPr/>
            <p:nvPr/>
          </p:nvGrpSpPr>
          <p:grpSpPr>
            <a:xfrm>
              <a:off x="6858000" y="1142999"/>
              <a:ext cx="228599" cy="228600"/>
              <a:chOff x="7467600" y="914400"/>
              <a:chExt cx="457201" cy="457200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33" name="Picture 9" descr="http://www.leehansen.com/clipart/Themes/Sports/thumbs/baseball-cap-green-th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248400" y="457200"/>
              <a:ext cx="990600" cy="533400"/>
            </a:xfrm>
            <a:prstGeom prst="rect">
              <a:avLst/>
            </a:prstGeom>
            <a:noFill/>
          </p:spPr>
        </p:pic>
      </p:grpSp>
      <p:grpSp>
        <p:nvGrpSpPr>
          <p:cNvPr id="75" name="Group 74"/>
          <p:cNvGrpSpPr/>
          <p:nvPr/>
        </p:nvGrpSpPr>
        <p:grpSpPr>
          <a:xfrm>
            <a:off x="4495800" y="457200"/>
            <a:ext cx="1371600" cy="4038600"/>
            <a:chOff x="4495800" y="457200"/>
            <a:chExt cx="1371600" cy="4038600"/>
          </a:xfrm>
        </p:grpSpPr>
        <p:sp>
          <p:nvSpPr>
            <p:cNvPr id="86" name="Oval 85"/>
            <p:cNvSpPr/>
            <p:nvPr/>
          </p:nvSpPr>
          <p:spPr>
            <a:xfrm>
              <a:off x="4495800" y="762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79"/>
            <p:cNvGrpSpPr/>
            <p:nvPr/>
          </p:nvGrpSpPr>
          <p:grpSpPr>
            <a:xfrm>
              <a:off x="4800600" y="1143000"/>
              <a:ext cx="228599" cy="228600"/>
              <a:chOff x="7467600" y="914400"/>
              <a:chExt cx="457201" cy="457200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8" name="Arc 87"/>
            <p:cNvSpPr/>
            <p:nvPr/>
          </p:nvSpPr>
          <p:spPr>
            <a:xfrm rot="8222948">
              <a:off x="4909979" y="11450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5257800" y="9906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0800000">
              <a:off x="4800600" y="9906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stCxn id="86" idx="4"/>
            </p:cNvCxnSpPr>
            <p:nvPr/>
          </p:nvCxnSpPr>
          <p:spPr>
            <a:xfrm rot="5400000">
              <a:off x="4297699" y="2926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6200000" flipH="1">
              <a:off x="50673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400000">
              <a:off x="4610100" y="3924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4572000" y="2667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80"/>
            <p:cNvGrpSpPr/>
            <p:nvPr/>
          </p:nvGrpSpPr>
          <p:grpSpPr>
            <a:xfrm>
              <a:off x="5257800" y="1143000"/>
              <a:ext cx="228599" cy="228600"/>
              <a:chOff x="7467600" y="914400"/>
              <a:chExt cx="457201" cy="457200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30" name="Picture 6" descr="http://www.leehansen.com/clipart/Themes/Sports/thumbs/baseball-cap-red-th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4648200" y="457200"/>
              <a:ext cx="990600" cy="533399"/>
            </a:xfrm>
            <a:prstGeom prst="rect">
              <a:avLst/>
            </a:prstGeom>
            <a:noFill/>
          </p:spPr>
        </p:pic>
      </p:grp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4648200"/>
            <a:ext cx="9144000" cy="2209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was a very young boy when I met Puff,</a:t>
            </a:r>
          </a:p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not much older than you are today.</a:t>
            </a:r>
          </a:p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didn’t have any friends before that.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219200" y="381000"/>
            <a:ext cx="1371600" cy="3733800"/>
            <a:chOff x="1219200" y="381000"/>
            <a:chExt cx="1371600" cy="3733800"/>
          </a:xfrm>
        </p:grpSpPr>
        <p:sp>
          <p:nvSpPr>
            <p:cNvPr id="15" name="Oval 14"/>
            <p:cNvSpPr/>
            <p:nvPr/>
          </p:nvSpPr>
          <p:spPr>
            <a:xfrm>
              <a:off x="1219200" y="3810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1856014" y="725668"/>
              <a:ext cx="244929" cy="246192"/>
              <a:chOff x="1856014" y="725668"/>
              <a:chExt cx="244929" cy="24619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8560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9050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1513114" y="725668"/>
              <a:ext cx="244929" cy="246192"/>
              <a:chOff x="1513114" y="725668"/>
              <a:chExt cx="244929" cy="246192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5131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5621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Arc 30"/>
            <p:cNvSpPr/>
            <p:nvPr/>
          </p:nvSpPr>
          <p:spPr>
            <a:xfrm rot="19216148">
              <a:off x="1523817" y="1320892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1905000" y="5779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0800000" flipV="1">
              <a:off x="1464129" y="5779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5" idx="4"/>
            </p:cNvCxnSpPr>
            <p:nvPr/>
          </p:nvCxnSpPr>
          <p:spPr>
            <a:xfrm rot="5400000">
              <a:off x="1021099" y="25450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 flipH="1">
              <a:off x="1790700" y="3543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1333500" y="35433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295400" y="22860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ardrop 114"/>
          <p:cNvSpPr/>
          <p:nvPr/>
        </p:nvSpPr>
        <p:spPr>
          <a:xfrm flipH="1">
            <a:off x="2133600" y="1143000"/>
            <a:ext cx="152400" cy="2286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0" y="0"/>
            <a:ext cx="2286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" presetClass="entr" presetSubtype="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15" grpId="0" animBg="1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2057400"/>
            <a:ext cx="2957512" cy="24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hord 5"/>
          <p:cNvSpPr/>
          <p:nvPr/>
        </p:nvSpPr>
        <p:spPr>
          <a:xfrm rot="6713486">
            <a:off x="-89463" y="2221877"/>
            <a:ext cx="3657600" cy="3429000"/>
          </a:xfrm>
          <a:prstGeom prst="chord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4648200"/>
            <a:ext cx="91440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was walking by the shore one day…</a:t>
            </a:r>
          </a:p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when Puff came out of nowhere from behind a rock.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1734800" y="990600"/>
            <a:ext cx="1371600" cy="3733800"/>
            <a:chOff x="11277600" y="609600"/>
            <a:chExt cx="1371600" cy="3733800"/>
          </a:xfrm>
        </p:grpSpPr>
        <p:sp>
          <p:nvSpPr>
            <p:cNvPr id="8" name="Oval 7"/>
            <p:cNvSpPr/>
            <p:nvPr/>
          </p:nvSpPr>
          <p:spPr>
            <a:xfrm>
              <a:off x="11277600" y="609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31"/>
            <p:cNvGrpSpPr/>
            <p:nvPr/>
          </p:nvGrpSpPr>
          <p:grpSpPr>
            <a:xfrm>
              <a:off x="11914414" y="954268"/>
              <a:ext cx="244929" cy="246192"/>
              <a:chOff x="1856014" y="725668"/>
              <a:chExt cx="244929" cy="246192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18560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50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132"/>
            <p:cNvGrpSpPr/>
            <p:nvPr/>
          </p:nvGrpSpPr>
          <p:grpSpPr>
            <a:xfrm>
              <a:off x="11571514" y="954268"/>
              <a:ext cx="244929" cy="246192"/>
              <a:chOff x="1513114" y="725668"/>
              <a:chExt cx="244929" cy="24619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15131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5621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Arc 10"/>
            <p:cNvSpPr/>
            <p:nvPr/>
          </p:nvSpPr>
          <p:spPr>
            <a:xfrm rot="19216148">
              <a:off x="11582217" y="1549492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1963400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11522529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8" idx="4"/>
            </p:cNvCxnSpPr>
            <p:nvPr/>
          </p:nvCxnSpPr>
          <p:spPr>
            <a:xfrm rot="5400000">
              <a:off x="11079499" y="2773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118491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13919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353800" y="2514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5562600" y="990600"/>
            <a:ext cx="1371600" cy="3733800"/>
            <a:chOff x="5562600" y="990600"/>
            <a:chExt cx="1371600" cy="3733800"/>
          </a:xfrm>
        </p:grpSpPr>
        <p:sp>
          <p:nvSpPr>
            <p:cNvPr id="23" name="Oval 22"/>
            <p:cNvSpPr/>
            <p:nvPr/>
          </p:nvSpPr>
          <p:spPr>
            <a:xfrm>
              <a:off x="5562600" y="990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79"/>
            <p:cNvGrpSpPr/>
            <p:nvPr/>
          </p:nvGrpSpPr>
          <p:grpSpPr>
            <a:xfrm>
              <a:off x="5867400" y="1371600"/>
              <a:ext cx="228599" cy="228600"/>
              <a:chOff x="7467600" y="914400"/>
              <a:chExt cx="457201" cy="45720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Arc 24"/>
            <p:cNvSpPr/>
            <p:nvPr/>
          </p:nvSpPr>
          <p:spPr>
            <a:xfrm rot="8222948">
              <a:off x="5900578" y="13736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6324600" y="12192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867400" y="12192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3" idx="4"/>
            </p:cNvCxnSpPr>
            <p:nvPr/>
          </p:nvCxnSpPr>
          <p:spPr>
            <a:xfrm rot="5400000">
              <a:off x="5364499" y="3154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61341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56769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638800" y="2895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80"/>
            <p:cNvGrpSpPr/>
            <p:nvPr/>
          </p:nvGrpSpPr>
          <p:grpSpPr>
            <a:xfrm>
              <a:off x="6324600" y="1371600"/>
              <a:ext cx="228599" cy="228600"/>
              <a:chOff x="7467600" y="914400"/>
              <a:chExt cx="457201" cy="4572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7" name="Rectangle 36"/>
          <p:cNvSpPr/>
          <p:nvPr/>
        </p:nvSpPr>
        <p:spPr>
          <a:xfrm>
            <a:off x="8610600" y="6629400"/>
            <a:ext cx="3048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17 -1.11111E-6 C 0.04809 -0.03588 0.02778 -0.06111 0.00764 -0.06111 C -0.01232 -0.06111 -0.0302 -0.03588 -0.03611 -1.11111E-6 C -0.04461 -0.03588 -0.0618 -0.06111 -0.08246 -0.06111 C -0.1026 -0.06111 -0.12014 -0.03588 -0.12569 -1.11111E-6 C -0.13437 -0.03588 -0.15191 -0.06111 -0.17205 -0.06111 C -0.1927 -0.06111 -0.21284 -0.03588 -0.2184 -1.11111E-6 C -0.22448 -0.03588 -0.24201 -0.06111 -0.2651 -0.06111 C -0.28229 -0.06111 -0.30243 -0.03588 -0.30833 -1.11111E-6 C -0.31441 -0.03588 -0.33472 -0.06111 -0.35486 -0.06111 C -0.37482 -0.06111 -0.3927 -0.03588 -0.39861 -1.11111E-6 C -0.40711 -0.03588 -0.4243 -0.06111 -0.44496 -0.06111 C -0.4651 -0.06111 -0.48264 -0.03588 -0.49114 -1.11111E-6 C -0.49687 -0.03588 -0.51441 -0.06111 -0.53455 -0.06111 C -0.5552 -0.06111 -0.57534 -0.03588 -0.5809 -1.11111E-6 C -0.58698 -0.03588 -0.60451 -0.06111 -0.6276 -0.06111 C -0.64791 -0.06111 -0.66493 -0.03588 -0.67083 -1.11111E-6 " pathEditMode="relative" rAng="0" ptsTypes="fffffffffffffffff">
                                      <p:cBhvr>
                                        <p:cTn id="11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" y="-3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300"/>
                            </p:stCondLst>
                            <p:childTnLst>
                              <p:par>
                                <p:cTn id="28" presetID="1" presetClass="entr" presetSubtype="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410200"/>
            <a:ext cx="9144000" cy="144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We instantly were friends and went on many adventures together!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-4924425" y="-1752600"/>
            <a:ext cx="4924425" cy="5286375"/>
            <a:chOff x="838200" y="0"/>
            <a:chExt cx="4924425" cy="5286375"/>
          </a:xfrm>
        </p:grpSpPr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8200" y="0"/>
              <a:ext cx="4924425" cy="528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31" descr="stick.png"/>
            <p:cNvPicPr>
              <a:picLocks noChangeAspect="1"/>
            </p:cNvPicPr>
            <p:nvPr/>
          </p:nvPicPr>
          <p:blipFill>
            <a:blip r:embed="rId3"/>
            <a:srcRect b="31994"/>
            <a:stretch>
              <a:fillRect/>
            </a:stretch>
          </p:blipFill>
          <p:spPr>
            <a:xfrm>
              <a:off x="1524000" y="1676400"/>
              <a:ext cx="1462919" cy="2590800"/>
            </a:xfrm>
            <a:prstGeom prst="rect">
              <a:avLst/>
            </a:prstGeom>
          </p:spPr>
        </p:pic>
        <p:pic>
          <p:nvPicPr>
            <p:cNvPr id="34" name="Picture 33" descr="puff.png"/>
            <p:cNvPicPr>
              <a:picLocks noChangeAspect="1"/>
            </p:cNvPicPr>
            <p:nvPr/>
          </p:nvPicPr>
          <p:blipFill>
            <a:blip r:embed="rId4"/>
            <a:srcRect l="33292" b="35665"/>
            <a:stretch>
              <a:fillRect/>
            </a:stretch>
          </p:blipFill>
          <p:spPr>
            <a:xfrm>
              <a:off x="2743200" y="2743200"/>
              <a:ext cx="1984863" cy="1600200"/>
            </a:xfrm>
            <a:prstGeom prst="rect">
              <a:avLst/>
            </a:prstGeom>
          </p:spPr>
        </p:pic>
      </p:grp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92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8382000" y="6629400"/>
            <a:ext cx="3048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82000" y="6324600"/>
            <a:ext cx="2286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4 0.19187 C -0.04531 0.19487 0.30174 0.18331 0.30365 0.18771 C 0.30503 0.1914 0.30417 0.19788 0.30573 0.20111 C 0.30712 0.20458 0.31007 0.20389 0.31215 0.20597 C 0.31441 0.20874 0.31615 0.2129 0.31858 0.21498 C 0.32135 0.21729 0.3243 0.21776 0.32708 0.21961 C 0.32917 0.22099 0.33125 0.22261 0.33333 0.22446 C 0.3434 0.23371 0.34444 0.23717 0.35486 0.25174 C 0.35851 0.25705 0.36337 0.25798 0.36736 0.26098 C 0.36996 0.26306 0.37153 0.26792 0.37396 0.27 C 0.38837 0.28387 0.40521 0.29103 0.42049 0.29774 C 0.45538 0.29635 0.49028 0.29728 0.52465 0.29335 C 0.53351 0.29219 0.54201 0.28387 0.55035 0.27948 C 0.55469 0.27717 0.55868 0.273 0.56302 0.27 C 0.56528 0.26861 0.56944 0.26561 0.56944 0.26584 C 0.57865 0.25243 0.58437 0.23648 0.59514 0.22885 C 0.59913 0.2203 0.60156 0.20897 0.60573 0.20111 C 0.61267 0.18771 0.62326 0.17615 0.63125 0.16459 C 0.63351 0.16066 0.63507 0.15511 0.6375 0.15095 C 0.64149 0.14425 0.65035 0.13269 0.65035 0.13315 C 0.65174 0.1283 0.65347 0.12414 0.65469 0.11882 C 0.65625 0.1098 0.65885 0.09108 0.65885 0.09154 C 0.67118 0.10056 0.66528 0.10749 0.66962 0.13269 C 0.67101 0.14009 0.67743 0.15627 0.68021 0.15997 C 0.68385 0.16528 0.68871 0.16482 0.69288 0.16944 C 0.69514 0.17199 0.69687 0.17615 0.6993 0.17846 C 0.70347 0.18239 0.70781 0.1847 0.71198 0.18771 C 0.71424 0.18909 0.71858 0.1921 0.71858 0.19256 C 0.72726 0.20504 0.73715 0.21244 0.74618 0.22446 C 0.7526 0.23301 0.75799 0.24642 0.76528 0.25174 C 0.7776 0.26075 0.78871 0.26399 0.80139 0.27 C 0.81684 0.27717 0.8309 0.28988 0.84618 0.29774 C 0.90642 0.2952 0.9276 0.31323 0.96944 0.28387 C 0.9842 0.26306 0.97726 0.26884 0.98854 0.26098 C 0.99479 0.25312 1.00521 0.24989 1.01111 0.24318 C 1.01684 0.23648 1.01771 0.22816 1.02274 0.21961 C 1.02326 0.21868 1.03837 0.19741 1.04184 0.1921 C 1.04687 0.18516 1.04965 0.17152 1.05469 0.16459 C 1.06441 0.15072 1.06962 0.13153 1.07795 0.11443 C 1.08299 0.08137 1.07847 0.08114 1.08854 0.09594 C 1.09705 0.12321 1.10573 0.15072 1.11406 0.17846 C 1.11545 0.18239 1.1184 0.18123 1.12066 0.18285 C 1.12465 0.18886 1.12847 0.19741 1.13333 0.20111 C 1.13524 0.20273 1.13767 0.20389 1.13976 0.20597 C 1.16111 0.23186 1.14479 0.21868 1.15885 0.22885 C 1.1849 0.26584 1.21111 0.26861 1.24167 0.27948 C 1.27153 0.28988 1.67465 0.2982 1.70469 0.2982 " pathEditMode="relative" rAng="0" ptsTypes="ffffffffffffffffffffffffffffffffffaffffffffffff">
                                      <p:cBhvr>
                                        <p:cTn id="6" dur="8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6" y="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334000"/>
            <a:ext cx="9144000" cy="1524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We taught each other lots of things…</a:t>
            </a:r>
          </a:p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taught him how to play!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 flipH="1">
            <a:off x="1371600" y="990600"/>
            <a:ext cx="1371600" cy="3733800"/>
            <a:chOff x="5562600" y="990600"/>
            <a:chExt cx="1371600" cy="3733800"/>
          </a:xfrm>
        </p:grpSpPr>
        <p:sp>
          <p:nvSpPr>
            <p:cNvPr id="6" name="Oval 5"/>
            <p:cNvSpPr/>
            <p:nvPr/>
          </p:nvSpPr>
          <p:spPr>
            <a:xfrm>
              <a:off x="5562600" y="990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79"/>
            <p:cNvGrpSpPr/>
            <p:nvPr/>
          </p:nvGrpSpPr>
          <p:grpSpPr>
            <a:xfrm>
              <a:off x="5867400" y="1371600"/>
              <a:ext cx="228599" cy="228600"/>
              <a:chOff x="7467600" y="914400"/>
              <a:chExt cx="457201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Arc 7"/>
            <p:cNvSpPr/>
            <p:nvPr/>
          </p:nvSpPr>
          <p:spPr>
            <a:xfrm rot="8222948">
              <a:off x="5900578" y="13736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6324600" y="12192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5867400" y="12192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4"/>
            </p:cNvCxnSpPr>
            <p:nvPr/>
          </p:nvCxnSpPr>
          <p:spPr>
            <a:xfrm rot="5400000">
              <a:off x="5364499" y="3154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61341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56769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638800" y="2895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80"/>
            <p:cNvGrpSpPr/>
            <p:nvPr/>
          </p:nvGrpSpPr>
          <p:grpSpPr>
            <a:xfrm>
              <a:off x="6324600" y="1371600"/>
              <a:ext cx="228599" cy="228600"/>
              <a:chOff x="7467600" y="914400"/>
              <a:chExt cx="457201" cy="4572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133600"/>
            <a:ext cx="2957512" cy="24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Straight Connector 25"/>
          <p:cNvCxnSpPr/>
          <p:nvPr/>
        </p:nvCxnSpPr>
        <p:spPr>
          <a:xfrm rot="5400000">
            <a:off x="1180306" y="2552700"/>
            <a:ext cx="686594" cy="79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494662" y="1866260"/>
            <a:ext cx="953138" cy="1029340"/>
            <a:chOff x="494662" y="1866260"/>
            <a:chExt cx="953138" cy="1029340"/>
          </a:xfrm>
        </p:grpSpPr>
        <p:cxnSp>
          <p:nvCxnSpPr>
            <p:cNvPr id="24" name="Straight Connector 23"/>
            <p:cNvCxnSpPr/>
            <p:nvPr/>
          </p:nvCxnSpPr>
          <p:spPr>
            <a:xfrm rot="16200000" flipH="1">
              <a:off x="952500" y="2400300"/>
              <a:ext cx="5334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C:\Documents and Settings\JMAYO.AHS-L216-77090\Local Settings\Temporary Internet Files\Content.IE5\15DUMG43\MC90043704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8422213">
              <a:off x="494662" y="1866260"/>
              <a:ext cx="947935" cy="947935"/>
            </a:xfrm>
            <a:prstGeom prst="rect">
              <a:avLst/>
            </a:prstGeom>
            <a:noFill/>
          </p:spPr>
        </p:pic>
      </p:grpSp>
      <p:pic>
        <p:nvPicPr>
          <p:cNvPr id="33" name="Picture 2" descr="C:\Documents and Settings\JMAYO.AHS-L216-77090\Local Settings\Temporary Internet Files\Content.IE5\15DUMG43\MC90043704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21391">
            <a:off x="1028061" y="1713861"/>
            <a:ext cx="947935" cy="947935"/>
          </a:xfrm>
          <a:prstGeom prst="rect">
            <a:avLst/>
          </a:prstGeom>
          <a:noFill/>
        </p:spPr>
      </p:pic>
      <p:grpSp>
        <p:nvGrpSpPr>
          <p:cNvPr id="35" name="Group 34"/>
          <p:cNvGrpSpPr/>
          <p:nvPr/>
        </p:nvGrpSpPr>
        <p:grpSpPr>
          <a:xfrm rot="314883">
            <a:off x="578477" y="1794033"/>
            <a:ext cx="953138" cy="1029340"/>
            <a:chOff x="494662" y="1866260"/>
            <a:chExt cx="953138" cy="1029340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H="1">
              <a:off x="952500" y="2400300"/>
              <a:ext cx="5334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2" descr="C:\Documents and Settings\JMAYO.AHS-L216-77090\Local Settings\Temporary Internet Files\Content.IE5\15DUMG43\MC90043704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8422213">
              <a:off x="494662" y="1866260"/>
              <a:ext cx="947935" cy="947935"/>
            </a:xfrm>
            <a:prstGeom prst="rect">
              <a:avLst/>
            </a:prstGeom>
            <a:noFill/>
          </p:spPr>
        </p:pic>
      </p:grpSp>
      <p:grpSp>
        <p:nvGrpSpPr>
          <p:cNvPr id="38" name="Group 37"/>
          <p:cNvGrpSpPr/>
          <p:nvPr/>
        </p:nvGrpSpPr>
        <p:grpSpPr>
          <a:xfrm rot="787478">
            <a:off x="714017" y="1771171"/>
            <a:ext cx="953138" cy="1029340"/>
            <a:chOff x="494662" y="1866260"/>
            <a:chExt cx="953138" cy="1029340"/>
          </a:xfrm>
        </p:grpSpPr>
        <p:cxnSp>
          <p:nvCxnSpPr>
            <p:cNvPr id="39" name="Straight Connector 38"/>
            <p:cNvCxnSpPr/>
            <p:nvPr/>
          </p:nvCxnSpPr>
          <p:spPr>
            <a:xfrm rot="16200000" flipH="1">
              <a:off x="952500" y="2400300"/>
              <a:ext cx="5334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2" descr="C:\Documents and Settings\JMAYO.AHS-L216-77090\Local Settings\Temporary Internet Files\Content.IE5\15DUMG43\MC90043704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8422213">
              <a:off x="494662" y="1866260"/>
              <a:ext cx="947935" cy="947935"/>
            </a:xfrm>
            <a:prstGeom prst="rect">
              <a:avLst/>
            </a:prstGeom>
            <a:noFill/>
          </p:spPr>
        </p:pic>
      </p:grpSp>
      <p:grpSp>
        <p:nvGrpSpPr>
          <p:cNvPr id="41" name="Group 40"/>
          <p:cNvGrpSpPr/>
          <p:nvPr/>
        </p:nvGrpSpPr>
        <p:grpSpPr>
          <a:xfrm rot="1294377">
            <a:off x="841653" y="1739375"/>
            <a:ext cx="953138" cy="1029340"/>
            <a:chOff x="494662" y="1866260"/>
            <a:chExt cx="953138" cy="1029340"/>
          </a:xfrm>
        </p:grpSpPr>
        <p:cxnSp>
          <p:nvCxnSpPr>
            <p:cNvPr id="42" name="Straight Connector 41"/>
            <p:cNvCxnSpPr/>
            <p:nvPr/>
          </p:nvCxnSpPr>
          <p:spPr>
            <a:xfrm rot="16200000" flipH="1">
              <a:off x="952500" y="2400300"/>
              <a:ext cx="5334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Documents and Settings\JMAYO.AHS-L216-77090\Local Settings\Temporary Internet Files\Content.IE5\15DUMG43\MC90043704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8422213">
              <a:off x="494662" y="1866260"/>
              <a:ext cx="947935" cy="947935"/>
            </a:xfrm>
            <a:prstGeom prst="rect">
              <a:avLst/>
            </a:prstGeom>
            <a:noFill/>
          </p:spPr>
        </p:pic>
      </p:grpSp>
      <p:sp>
        <p:nvSpPr>
          <p:cNvPr id="44" name="Rectangle 43"/>
          <p:cNvSpPr/>
          <p:nvPr/>
        </p:nvSpPr>
        <p:spPr>
          <a:xfrm>
            <a:off x="8305800" y="6629400"/>
            <a:ext cx="304800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2.22222E-6 -2.22222E-6 C 0.00486 -0.00069 0.00972 -0.00092 0.01458 -0.00231 C 0.02326 -0.00463 0.03142 -0.01203 0.04028 -0.01296 C 0.05 -0.01412 0.05972 -0.01435 0.06944 -0.01504 C 0.07673 -0.01851 0.08298 -0.02453 0.09028 -0.02801 C 0.10434 -0.03472 0.11944 -0.03842 0.13385 -0.04305 C 0.14878 -0.04791 0.16371 -0.05717 0.17899 -0.06018 C 0.18871 -0.06203 0.19844 -0.06296 0.20816 -0.06458 C 0.22153 -0.06898 0.23489 -0.07176 0.24844 -0.07523 C 0.25486 -0.07685 0.26771 -0.07963 0.26771 -0.07963 C 0.31389 -0.07893 0.36024 -0.07963 0.40642 -0.07754 C 0.40989 -0.07731 0.41614 -0.07314 0.41614 -0.07314 C 0.42569 -0.06041 0.43732 -0.05879 0.45 -0.05393 C 0.45607 -0.05162 0.46146 -0.04745 0.46771 -0.04514 C 0.47708 -0.0368 0.48437 -0.03264 0.49514 -0.02801 C 0.50121 -0.0199 0.50868 -0.01666 0.51614 -0.01088 C 0.52118 -0.00694 0.52517 -0.00023 0.53073 0.00209 C 0.54028 0.00625 0.55087 0.00903 0.55972 0.01505 C 0.56614 0.01945 0.57205 0.02477 0.57899 0.02778 C 0.59305 0.04051 0.57535 0.02524 0.58871 0.03426 C 0.59548 0.03866 0.59219 0.03866 0.59844 0.04514 C 0.60156 0.04838 0.60816 0.05371 0.60816 0.05371 C 0.6092 0.05579 0.60989 0.05857 0.61128 0.06019 C 0.61423 0.06366 0.62101 0.06875 0.62101 0.06875 C 0.62847 0.08357 0.61962 0.06899 0.62899 0.07732 C 0.63472 0.08241 0.6368 0.08727 0.64357 0.09028 C 0.65364 0.10371 0.6717 0.11158 0.68559 0.11598 C 0.76354 0.18797 0.94375 0.13982 0.98229 0.13982 " pathEditMode="relative" ptsTypes="fffffffffffffffffffffffffffA">
                                      <p:cBhvr>
                                        <p:cTn id="4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2.22222E-6 L 0.7717 -0.00278 " pathEditMode="fixed" rAng="0" ptsTypes="AA">
                                      <p:cBhvr>
                                        <p:cTn id="4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ntr" presetSubtype="0" fill="hold" grpId="0" nodeType="afterEffect" nodePh="1">
                                  <p:stCondLst>
                                    <p:cond delay="310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0"/>
            <a:ext cx="9144000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He taught me how to be a good friend!</a:t>
            </a:r>
            <a:endParaRPr lang="en-US" sz="4300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-2590800" y="685800"/>
            <a:ext cx="2957512" cy="4305037"/>
            <a:chOff x="762000" y="990600"/>
            <a:chExt cx="2957512" cy="4305037"/>
          </a:xfrm>
        </p:grpSpPr>
        <p:sp>
          <p:nvSpPr>
            <p:cNvPr id="6" name="Oval 5"/>
            <p:cNvSpPr/>
            <p:nvPr/>
          </p:nvSpPr>
          <p:spPr>
            <a:xfrm flipH="1">
              <a:off x="1371600" y="990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79"/>
            <p:cNvGrpSpPr/>
            <p:nvPr/>
          </p:nvGrpSpPr>
          <p:grpSpPr>
            <a:xfrm flipH="1">
              <a:off x="2209801" y="1371600"/>
              <a:ext cx="228599" cy="228600"/>
              <a:chOff x="7467600" y="914400"/>
              <a:chExt cx="457201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Arc 7"/>
            <p:cNvSpPr/>
            <p:nvPr/>
          </p:nvSpPr>
          <p:spPr>
            <a:xfrm rot="13377052" flipH="1">
              <a:off x="1719422" y="13736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1676400" y="12192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 flipH="1">
              <a:off x="2128156" y="12192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4"/>
            </p:cNvCxnSpPr>
            <p:nvPr/>
          </p:nvCxnSpPr>
          <p:spPr>
            <a:xfrm rot="16200000" flipH="1">
              <a:off x="1173498" y="3154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19431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447800" y="2895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80"/>
            <p:cNvGrpSpPr/>
            <p:nvPr/>
          </p:nvGrpSpPr>
          <p:grpSpPr>
            <a:xfrm flipH="1">
              <a:off x="1752601" y="1371600"/>
              <a:ext cx="228599" cy="228600"/>
              <a:chOff x="7467600" y="914400"/>
              <a:chExt cx="457201" cy="4572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2819400"/>
              <a:ext cx="2957512" cy="24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Straight Connector 11"/>
            <p:cNvCxnSpPr/>
            <p:nvPr/>
          </p:nvCxnSpPr>
          <p:spPr>
            <a:xfrm rot="5400000">
              <a:off x="14859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1.11111E-6 C 0.02448 0.01412 -0.00104 0.00046 0.06875 0.0044 C 0.10104 0.00625 0.13403 0.00972 0.16702 0.01088 C 0.21198 0.01944 0.15365 0.00671 0.18455 0.01736 C 0.20938 0.02592 0.24184 0.02268 0.2658 0.02384 C 0.37483 0.02268 0.43993 0.0368 0.53073 0.0044 C 0.54358 -0.00023 0.55243 -0.01667 0.56441 -0.02361 C 0.56528 -0.0257 0.56597 -0.02847 0.56719 -0.03009 C 0.56962 -0.03333 0.57518 -0.03843 0.57518 -0.0382 C 0.57952 -0.04838 0.58438 -0.05648 0.58889 -0.06644 C 0.58959 -0.06852 0.59167 -0.07269 0.59167 -0.07245 C 0.59202 -0.07477 0.59254 -0.07708 0.59288 -0.07917 C 0.59341 -0.08195 0.59358 -0.08519 0.5941 -0.08796 C 0.59514 -0.09213 0.59688 -0.10046 0.59688 -0.10023 C 0.59584 -0.15023 0.59827 -0.15533 0.59167 -0.18843 C 0.59028 -0.1956 0.58351 -0.20741 0.58056 -0.21435 C 0.57882 -0.21852 0.57518 -0.22708 0.57518 -0.22685 C 0.57136 -0.24583 0.5592 -0.2662 0.55226 -0.28287 C 0.55209 -0.28333 0.54722 -0.29537 0.54688 -0.29583 C 0.54427 -0.29838 0.53872 -0.30417 0.53872 -0.30394 C 0.52865 -0.32801 0.51563 -0.34861 0.49827 -0.35787 C 0.49566 -0.36065 0.49306 -0.36389 0.49011 -0.3662 C 0.48663 -0.36898 0.47917 -0.37477 0.47917 -0.37454 C 0.47292 -0.38519 0.47136 -0.38009 0.46441 -0.38565 C 0.45972 -0.38935 0.45591 -0.39375 0.4507 -0.3963 C 0.43577 -0.41296 0.41372 -0.42153 0.39531 -0.42616 C 0.37691 -0.42523 0.35816 -0.4287 0.34011 -0.42199 C 0.33264 -0.41921 0.32535 -0.41204 0.31841 -0.40718 C 0.3158 -0.40533 0.31302 -0.40417 0.31025 -0.40278 C 0.30903 -0.40208 0.30625 -0.4007 0.30625 -0.40046 C 0.29688 -0.37755 0.31077 -0.41042 0.29948 -0.38982 C 0.29097 -0.37431 0.29688 -0.38148 0.29132 -0.3662 C 0.28959 -0.36111 0.28681 -0.35648 0.28472 -0.35139 C 0.2816 -0.33333 0.28577 -0.35162 0.27917 -0.33634 C 0.27656 -0.32986 0.275 -0.32014 0.27379 -0.31273 C 0.27448 -0.25 0.27031 -0.21644 0.27778 -0.16713 C 0.28021 -0.1338 0.28351 -0.10301 0.28872 -0.0706 C 0.29115 -0.05602 0.29288 -0.0382 0.29948 -0.02778 C 0.30521 -0.00903 0.31337 0.00926 0.3224 0.02384 C 0.32431 0.03287 0.32691 0.03565 0.33073 0.04282 C 0.33507 0.05116 0.33837 0.06042 0.3441 0.06643 C 0.34809 0.07569 0.35417 0.07824 0.35903 0.08588 C 0.36459 0.09467 0.36962 0.09676 0.37656 0.10255 C 0.38577 0.11134 0.39462 0.12037 0.40504 0.1243 C 0.41025 0.13009 0.41354 0.13102 0.41979 0.13264 C 0.425 0.13704 0.42917 0.13935 0.43472 0.14143 C 0.44618 0.15347 0.45781 0.15255 0.47118 0.15417 C 0.52934 0.16273 0.56597 0.16481 0.63351 0.16528 C 0.72952 0.16528 0.82552 0.16528 0.92136 0.16528 " pathEditMode="relative" rAng="0" ptsTypes="ffffffffffffffffffffffffffffffffffffffffffffffffA">
                                      <p:cBhvr>
                                        <p:cTn id="9" dur="7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4">
                <a:lumMod val="50000"/>
              </a:schemeClr>
            </a:gs>
            <a:gs pos="50000">
              <a:schemeClr val="accent4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334000"/>
            <a:ext cx="91440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I went away one summer and when I came back, Puff was sad…</a:t>
            </a:r>
            <a:endParaRPr lang="en-US" sz="4300" dirty="0">
              <a:solidFill>
                <a:schemeClr val="bg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057400"/>
            <a:ext cx="29527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Chord 36"/>
          <p:cNvSpPr/>
          <p:nvPr/>
        </p:nvSpPr>
        <p:spPr>
          <a:xfrm rot="6713486">
            <a:off x="-89463" y="2221877"/>
            <a:ext cx="3657600" cy="3429000"/>
          </a:xfrm>
          <a:prstGeom prst="chord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5486400" y="838200"/>
            <a:ext cx="1371600" cy="3733800"/>
            <a:chOff x="11277600" y="609600"/>
            <a:chExt cx="1371600" cy="3733800"/>
          </a:xfrm>
        </p:grpSpPr>
        <p:sp>
          <p:nvSpPr>
            <p:cNvPr id="40" name="Oval 39"/>
            <p:cNvSpPr/>
            <p:nvPr/>
          </p:nvSpPr>
          <p:spPr>
            <a:xfrm>
              <a:off x="11277600" y="609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131"/>
            <p:cNvGrpSpPr/>
            <p:nvPr/>
          </p:nvGrpSpPr>
          <p:grpSpPr>
            <a:xfrm>
              <a:off x="11914414" y="954268"/>
              <a:ext cx="244929" cy="246192"/>
              <a:chOff x="1856014" y="725668"/>
              <a:chExt cx="244929" cy="24619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8560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9050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132"/>
            <p:cNvGrpSpPr/>
            <p:nvPr/>
          </p:nvGrpSpPr>
          <p:grpSpPr>
            <a:xfrm>
              <a:off x="11571514" y="954268"/>
              <a:ext cx="244929" cy="246192"/>
              <a:chOff x="1513114" y="725668"/>
              <a:chExt cx="244929" cy="246192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15131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5621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Arc 42"/>
            <p:cNvSpPr/>
            <p:nvPr/>
          </p:nvSpPr>
          <p:spPr>
            <a:xfrm rot="19216148">
              <a:off x="11582217" y="1549492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1963400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11522529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40" idx="4"/>
            </p:cNvCxnSpPr>
            <p:nvPr/>
          </p:nvCxnSpPr>
          <p:spPr>
            <a:xfrm rot="5400000">
              <a:off x="11079499" y="2773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18491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113919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1353800" y="2514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0591800" y="838200"/>
            <a:ext cx="1371600" cy="3733800"/>
            <a:chOff x="5562600" y="990600"/>
            <a:chExt cx="1371600" cy="3733800"/>
          </a:xfrm>
        </p:grpSpPr>
        <p:sp>
          <p:nvSpPr>
            <p:cNvPr id="23" name="Oval 22"/>
            <p:cNvSpPr/>
            <p:nvPr/>
          </p:nvSpPr>
          <p:spPr>
            <a:xfrm>
              <a:off x="5562600" y="990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79"/>
            <p:cNvGrpSpPr/>
            <p:nvPr/>
          </p:nvGrpSpPr>
          <p:grpSpPr>
            <a:xfrm>
              <a:off x="5867400" y="1371600"/>
              <a:ext cx="228599" cy="228600"/>
              <a:chOff x="7467600" y="914400"/>
              <a:chExt cx="457201" cy="45720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Arc 24"/>
            <p:cNvSpPr/>
            <p:nvPr/>
          </p:nvSpPr>
          <p:spPr>
            <a:xfrm rot="8222948">
              <a:off x="5900578" y="1373649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6324600" y="1219200"/>
              <a:ext cx="3048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867400" y="1219200"/>
              <a:ext cx="310244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3" idx="4"/>
            </p:cNvCxnSpPr>
            <p:nvPr/>
          </p:nvCxnSpPr>
          <p:spPr>
            <a:xfrm rot="5400000">
              <a:off x="5364499" y="3154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61341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5676900" y="4152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638800" y="2895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80"/>
            <p:cNvGrpSpPr/>
            <p:nvPr/>
          </p:nvGrpSpPr>
          <p:grpSpPr>
            <a:xfrm>
              <a:off x="6324600" y="1371600"/>
              <a:ext cx="228599" cy="228600"/>
              <a:chOff x="7467600" y="914400"/>
              <a:chExt cx="457201" cy="4572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7467600" y="914400"/>
                <a:ext cx="457201" cy="4572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7620000" y="10668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833 3.33333E-6 C -0.55382 -0.04236 -0.53836 -0.07223 -0.52274 -0.07223 C -0.50729 -0.07223 -0.49375 -0.04236 -0.48923 3.33333E-6 C -0.48246 -0.04236 -0.46944 -0.07223 -0.4533 -0.07223 C -0.43784 -0.07223 -0.4243 -0.04236 -0.42014 3.33333E-6 C -0.41354 -0.04236 -0.4 -0.07223 -0.38455 -0.07223 C -0.36857 -0.07223 -0.35312 -0.04236 -0.34861 3.33333E-6 C -0.34409 -0.04236 -0.33055 -0.07223 -0.31267 -0.07223 C -0.29948 -0.07223 -0.28402 -0.04236 -0.27916 3.33333E-6 C -0.27465 -0.04236 -0.2592 -0.07223 -0.24357 -0.07223 C -0.22812 -0.07223 -0.21458 -0.04236 -0.21007 3.33333E-6 C -0.2033 -0.04236 -0.19027 -0.07223 -0.17413 -0.07223 C -0.15868 -0.07223 -0.14514 -0.04236 -0.13854 3.33333E-6 C -0.13437 -0.04236 -0.12083 -0.07223 -0.10538 -0.07223 C -0.08941 -0.07223 -0.07395 -0.04236 -0.06944 3.33333E-6 C -0.06493 -0.04236 -0.05139 -0.07223 -0.0335 -0.07223 C -0.01805 -0.07223 -0.00486 -0.04236 -3.33333E-6 3.33333E-6 " pathEditMode="relative" rAng="0" ptsTypes="fffffffffffffffff">
                                      <p:cBhvr>
                                        <p:cTn id="10" dur="5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334000"/>
            <a:ext cx="91440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300" dirty="0" smtClean="0">
                <a:solidFill>
                  <a:schemeClr val="bg1"/>
                </a:solidFill>
              </a:rPr>
              <a:t>He was becoming old and wouldn’t be able to play with me anymore…</a:t>
            </a:r>
            <a:endParaRPr lang="en-US" sz="43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057400"/>
            <a:ext cx="29527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hord 6"/>
          <p:cNvSpPr/>
          <p:nvPr/>
        </p:nvSpPr>
        <p:spPr>
          <a:xfrm rot="6713486">
            <a:off x="-89463" y="2221877"/>
            <a:ext cx="3657600" cy="3429000"/>
          </a:xfrm>
          <a:prstGeom prst="chord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486400" y="838200"/>
            <a:ext cx="1371600" cy="3733800"/>
            <a:chOff x="11277600" y="609600"/>
            <a:chExt cx="1371600" cy="3733800"/>
          </a:xfrm>
        </p:grpSpPr>
        <p:sp>
          <p:nvSpPr>
            <p:cNvPr id="9" name="Oval 8"/>
            <p:cNvSpPr/>
            <p:nvPr/>
          </p:nvSpPr>
          <p:spPr>
            <a:xfrm>
              <a:off x="11277600" y="609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131"/>
            <p:cNvGrpSpPr/>
            <p:nvPr/>
          </p:nvGrpSpPr>
          <p:grpSpPr>
            <a:xfrm>
              <a:off x="11914414" y="954268"/>
              <a:ext cx="244929" cy="246192"/>
              <a:chOff x="1856014" y="725668"/>
              <a:chExt cx="244929" cy="24619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8560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9050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32"/>
            <p:cNvGrpSpPr/>
            <p:nvPr/>
          </p:nvGrpSpPr>
          <p:grpSpPr>
            <a:xfrm>
              <a:off x="11571514" y="954268"/>
              <a:ext cx="244929" cy="246192"/>
              <a:chOff x="1513114" y="725668"/>
              <a:chExt cx="244929" cy="24619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5131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5621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Arc 11"/>
            <p:cNvSpPr/>
            <p:nvPr/>
          </p:nvSpPr>
          <p:spPr>
            <a:xfrm rot="19216148">
              <a:off x="11582217" y="1549492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1963400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11522529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4"/>
            </p:cNvCxnSpPr>
            <p:nvPr/>
          </p:nvCxnSpPr>
          <p:spPr>
            <a:xfrm rot="5400000">
              <a:off x="11079499" y="2773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118491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113919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353800" y="2514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flipH="1">
            <a:off x="5486400" y="838200"/>
            <a:ext cx="1371600" cy="3733800"/>
            <a:chOff x="11277600" y="609600"/>
            <a:chExt cx="1371600" cy="3733800"/>
          </a:xfrm>
        </p:grpSpPr>
        <p:sp>
          <p:nvSpPr>
            <p:cNvPr id="42" name="Oval 41"/>
            <p:cNvSpPr/>
            <p:nvPr/>
          </p:nvSpPr>
          <p:spPr>
            <a:xfrm>
              <a:off x="11277600" y="609600"/>
              <a:ext cx="1371600" cy="128019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131"/>
            <p:cNvGrpSpPr/>
            <p:nvPr/>
          </p:nvGrpSpPr>
          <p:grpSpPr>
            <a:xfrm>
              <a:off x="11914414" y="954268"/>
              <a:ext cx="244929" cy="246192"/>
              <a:chOff x="1856014" y="725668"/>
              <a:chExt cx="244929" cy="246192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18560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19050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132"/>
            <p:cNvGrpSpPr/>
            <p:nvPr/>
          </p:nvGrpSpPr>
          <p:grpSpPr>
            <a:xfrm>
              <a:off x="11571514" y="954268"/>
              <a:ext cx="244929" cy="246192"/>
              <a:chOff x="1513114" y="725668"/>
              <a:chExt cx="244929" cy="24619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513114" y="725668"/>
                <a:ext cx="244929" cy="246192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562100" y="873383"/>
                <a:ext cx="48986" cy="49238"/>
              </a:xfrm>
              <a:prstGeom prst="ellipse">
                <a:avLst/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Arc 44"/>
            <p:cNvSpPr/>
            <p:nvPr/>
          </p:nvSpPr>
          <p:spPr>
            <a:xfrm rot="19216148">
              <a:off x="11582217" y="1549492"/>
              <a:ext cx="685800" cy="590860"/>
            </a:xfrm>
            <a:prstGeom prst="arc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11963400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 flipV="1">
              <a:off x="11522529" y="806553"/>
              <a:ext cx="293914" cy="9847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42" idx="4"/>
            </p:cNvCxnSpPr>
            <p:nvPr/>
          </p:nvCxnSpPr>
          <p:spPr>
            <a:xfrm rot="5400000">
              <a:off x="11079499" y="2773698"/>
              <a:ext cx="1767803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18491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11391900" y="3771900"/>
              <a:ext cx="685800" cy="4572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1353800" y="2514600"/>
              <a:ext cx="1219200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022E-16 -4.44444E-6 C 0.00747 -0.03588 0.03333 -0.06111 0.0592 -0.06111 C 0.08524 -0.06111 0.10799 -0.03588 0.1158 -4.44444E-6 C 0.12674 -0.03588 0.14878 -0.06111 0.17535 -0.06111 C 0.20139 -0.06111 0.22396 -0.03588 0.23125 -4.44444E-6 C 0.24219 -0.03588 0.26476 -0.06111 0.2908 -0.06111 C 0.31736 -0.06111 0.34323 -0.03588 0.35035 -4.44444E-6 C 0.35833 -0.03588 0.38073 -0.06111 0.41059 -0.06111 C 0.43264 -0.06111 0.45851 -0.03588 0.46667 -4.44444E-6 C 0.47413 -0.03588 0.5 -0.06111 0.52587 -0.06111 C 0.55191 -0.06111 0.57465 -0.03588 0.58247 -4.44444E-6 C 0.5934 -0.03588 0.61545 -0.06111 0.64201 -0.06111 C 0.66806 -0.06111 0.69063 -0.03588 0.70174 -4.44444E-6 C 0.70885 -0.03588 0.73142 -0.06111 0.75747 -0.06111 C 0.78403 -0.06111 0.8099 -0.03588 0.81701 -4.44444E-6 C 0.825 -0.03588 0.8474 -0.06111 0.87726 -0.06111 C 0.9033 -0.06111 0.92517 -0.03588 0.93333 -4.44444E-6 " pathEditMode="relative" rAng="0" ptsTypes="fffffffffffffffff">
                                      <p:cBhvr>
                                        <p:cTn id="2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189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Works Cited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59</cp:revision>
  <dcterms:created xsi:type="dcterms:W3CDTF">2011-05-13T14:07:27Z</dcterms:created>
  <dcterms:modified xsi:type="dcterms:W3CDTF">2011-05-25T15:14:06Z</dcterms:modified>
</cp:coreProperties>
</file>